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01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7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095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05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6897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31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774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5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6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62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61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98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3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5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46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75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0B425-BF4C-462A-BBB4-2CCD77D2E5F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98A6A0-EAD0-4004-ACC1-283B810B76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0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07577" y="0"/>
            <a:ext cx="988325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апреля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апреля 2019г.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МДОБУ  «Агалатовский  ДСКВ №1»,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Расположенный по адресу:</a:t>
            </a:r>
          </a:p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Агалатово д. 152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Неделю открытых дверей.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Приглашаем Вас познакомиться с традициями детского сада, правилами и задачами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процесса, окунуться в атмосферу, окружающую ребенка каждый день.</a:t>
            </a:r>
          </a:p>
          <a:p>
            <a:pPr lvl="0" algn="ctr"/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Посещение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по предварительной записи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телефону: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8(813)70-58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238 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8(813)70-58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136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воспитателей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групп.</a:t>
            </a:r>
          </a:p>
          <a:p>
            <a:pPr lvl="0"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Заранее благодарим тех, </a:t>
            </a:r>
          </a:p>
          <a:p>
            <a:pPr lvl="0"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найдет время посетить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наш детский сад.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2856" y="145584"/>
            <a:ext cx="1965523" cy="196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134" y="122830"/>
            <a:ext cx="8596668" cy="7177130"/>
          </a:xfrm>
        </p:spPr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ПРОСМОТР МУЗЫКАЛЬНЫХ ЗАНЯТИЙ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(второй этаж, музыкальный зал)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9:00-9:20 группа №3 (средний возраст)</a:t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10:15-10:40 группа №6 (старший возраст)</a:t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11:20-11:40 группа №7 (средний возраст)</a:t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МУЗЫКАЛЬНОГО РУКОВОДИТЕЛЯ</a:t>
            </a:r>
            <a:b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(второй этаж, музыкальный зал)</a:t>
            </a:r>
            <a:b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12:40-13:10 «Внешний вид детей на музыкальных занятиях в ДОУ».</a:t>
            </a:r>
            <a: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ДЛЯ РОДИТЕЛЕЙ</a:t>
            </a:r>
            <a:b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(второй этаж, музыкальный зал)</a:t>
            </a:r>
            <a:br>
              <a:rPr lang="ru-RU" sz="16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17:30-18:30 – Вопросы: прием детей в ДОУ, Правила внутреннего распорядка в МДОБУ «Агалатовский ДСКВ № 1»,  Режим дня групп, Программа учреждения и т.д.</a:t>
            </a:r>
            <a:br>
              <a:rPr lang="ru-RU" sz="16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ВТОРНИК</a:t>
            </a:r>
            <a:r>
              <a:rPr lang="ru-RU" sz="1800" b="1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ОТКРЫТЫЙ ПРОСМОТР ФИЗКУЛЬТУРНЫХ ЗАНЯТИЙ: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Занятие в спортивном зале (второй этаж)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9:40-9:50 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 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№2 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(младший возраст) 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10:10-10:35 группа №6 (старший возраст)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Занятие на улице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10:50-11:10 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 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№3 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средний 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возраст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11:50-12:10 группа №5 (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старший возраст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КОНСУЛЬТАЦИЯ ПЕДАГОГА-ПСИХОЛОГА</a:t>
            </a:r>
            <a:br>
              <a:rPr lang="ru-RU" sz="16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(второй этаж, музыкальный зал)</a:t>
            </a:r>
            <a:br>
              <a:rPr lang="ru-RU" sz="16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12:40-13:10 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«Рекомендации 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родителям по адаптации ребенка к детскому саду»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ПРОСМОТР </a:t>
            </a:r>
            <a:r>
              <a:rPr lang="ru-RU" sz="16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ДОПОЛНИТЕЛЬНЫХ ОБРАЗОВАТЕЛЬНЫХ УСЛУГ 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(второй этаж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15:00-15:30 – «Дизайн-студия» (кабинет </a:t>
            </a:r>
            <a:r>
              <a:rPr lang="ru-RU" sz="1600" dirty="0" err="1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Монтессори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15:15-15:45 – «Мини-футбол» (спортивный зал)</a:t>
            </a:r>
            <a:b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15:45-16:30 – «Подготовка к школе (кабинет </a:t>
            </a:r>
            <a:r>
              <a:rPr lang="ru-RU" sz="1600" dirty="0" err="1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Монтессори</a:t>
            </a:r>
            <a: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16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96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"/>
            <a:ext cx="8596668" cy="6690360"/>
          </a:xfrm>
        </p:spPr>
        <p:txBody>
          <a:bodyPr>
            <a:normAutofit fontScale="90000"/>
          </a:bodyPr>
          <a:lstStyle/>
          <a:p>
            <a:pPr lvl="0" algn="ctr" defTabSz="914400">
              <a:spcBef>
                <a:spcPts val="0"/>
              </a:spcBef>
            </a:pP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b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ПРОСМОТР СЮЖЕТНО-РОЛЕВОЙ ИГРЫ</a:t>
            </a:r>
            <a:b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9:00-9:50 группа №1 (первый этаж)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9:00-10:00 группа №7 (второй этаж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ИНСТРУКТОРА ПО ПЛАВАНИЮ </a:t>
            </a:r>
            <a:b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(второй этаж, спортивный зал)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12:40-13.10 «Обучение детей плаванию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ИНСТРУКТОРА ПО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 КУЛЬТУРЕ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(второй этаж,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спортивный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13:10-13:40 «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детям в детском саду необходима спортивная одежда»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ДОПОЛНИТЕЛЬНЫХ ОБРАЗОВАТЕЛЬНЫХ УСЛУГ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(второй этаж)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16:00-16:30 – «Английский язык» (кабинет </a:t>
            </a:r>
            <a:r>
              <a:rPr lang="ru-RU" sz="1400" dirty="0" err="1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16:40-17:10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«Английский язык» (кабинет </a:t>
            </a:r>
            <a:r>
              <a:rPr lang="ru-RU" sz="1400" dirty="0" err="1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ЧЕТВЕРГ</a:t>
            </a:r>
            <a:r>
              <a:rPr lang="ru-RU" sz="14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ОТКРЫТЫЙ ПРОСМОТР ЗАНЯТИЙ В БАССЕЙНЕ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(второй этаж)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7:30-8:30 группа №8 (подготовительный возраст)                 </a:t>
            </a:r>
            <a:b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9:00-10:00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 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№4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(средний 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возраст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11:00-12:00 группа №3 (средний возраст)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10:00-11:00 группа №7 (средний возраст)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КОНСУЛЬТАЦИЯ УЧИТЕЛЯ – ЛОГОПЕДА</a:t>
            </a: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(второй этаж, музыкальный зал)</a:t>
            </a:r>
            <a:b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13:00-13:30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«Что делать если ребенок плохо говорит. На что обратить внимание, придя в детский сад»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КОНСУЛЬТАЦИЯ УЧИТЕЛЯ – ДЕФЕКТОЛОГА</a:t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(второй этаж, музыкальный зал)</a:t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13:30-14:00 «Роль родителей в воспитании и образовании детей коррекционных групп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».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ДОПОЛНИТЕЛЬНЫХ ОБРАЗОВАТЕЛЬНЫХ УСЛУГ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(второй этаж</a:t>
            </a:r>
            <a:r>
              <a:rPr lang="ru-RU" sz="14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400" b="1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15:15-15:45 – «Мини-футбол» (спортивный зал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15:15-15:45 – «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школе (кабинет </a:t>
            </a:r>
            <a:r>
              <a:rPr lang="ru-RU" sz="1400" dirty="0" err="1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16:00-16:30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«Дизайн-студия» (кабинет </a:t>
            </a:r>
            <a:r>
              <a:rPr lang="ru-RU" sz="1400" dirty="0" err="1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Монтессори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9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294" y="533400"/>
            <a:ext cx="9213426" cy="6096000"/>
          </a:xfrm>
        </p:spPr>
        <p:txBody>
          <a:bodyPr>
            <a:normAutofit/>
          </a:bodyPr>
          <a:lstStyle/>
          <a:p>
            <a:pPr lvl="0" algn="ctr" defTabSz="914400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ОТКРЫТЫЙ ПРОСМОТР НЕПРЕРЫВНОЙ ОБРАЗОВАТЕЛЬНОЙ ДЕЯТЕЛЬНОСТИ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(первый этаж)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8:45-9:50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 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№4 (средний возраст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(второй этаж)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8:45-10:00 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группа 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№6 (старший возраст)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8:45-10:00 группа№8 </a:t>
            </a: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(подготовительный возраст)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ДЛЯ РОДИТЕЛЕЙ</a:t>
            </a: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(второй этаж, музыкальный зал)</a:t>
            </a:r>
            <a: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7E6E6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13:00-14:00 – </a:t>
            </a: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вопросы: Прием </a:t>
            </a: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ДОУ, </a:t>
            </a: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распорядка в МДОБУ «Агалатовский ДСКВ № 1»,  </a:t>
            </a: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дня </a:t>
            </a: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групп, образовательная программа </a:t>
            </a:r>
            <a:r>
              <a:rPr lang="ru-RU" sz="1400" dirty="0" err="1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и.т.д</a:t>
            </a: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ru-RU" sz="2800" b="1" dirty="0" smtClean="0">
                <a:solidFill>
                  <a:srgbClr val="EBEBEB">
                    <a:lumMod val="1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ГОТОВЫ К СОТРУДНИЧЕСТВУ!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днс\Desktop\71026_3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26480">
            <a:off x="425554" y="3285619"/>
            <a:ext cx="4037121" cy="458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1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193</TotalTime>
  <Words>88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ПОНЕДЕЛЬНИК ОТКРЫТЫЙ ПРОСМОТР МУЗЫКАЛЬНЫХ ЗАНЯТИЙ  (второй этаж, музыкальный зал) 9:00-9:20 группа №3 (средний возраст)                    10:15-10:40 группа №6 (старший возраст)     11:20-11:40 группа №7 (средний возраст) КОНСУЛЬТАЦИЯ МУЗЫКАЛЬНОГО РУКОВОДИТЕЛЯ (второй этаж, музыкальный зал) 12:40-13:10 «Внешний вид детей на музыкальных занятиях в ДОУ». СОБРАНИЕ ДЛЯ РОДИТЕЛЕЙ  (второй этаж, музыкальный зал) 17:30-18:30 – Вопросы: прием детей в ДОУ, Правила внутреннего распорядка в МДОБУ «Агалатовский ДСКВ № 1»,  Режим дня групп, Программа учреждения и т.д.  ВТОРНИК ОТКРЫТЫЙ ПРОСМОТР ФИЗКУЛЬТУРНЫХ ЗАНЯТИЙ: Занятие в спортивном зале (второй этаж) 9:40-9:50 группа №2 (младший возраст)  10:10-10:35 группа №6 (старший возраст) Занятие на улице 10:50-11:10 группа №3 (средний возраст) 11:50-12:10 группа №5 (старший возраст) КОНСУЛЬТАЦИЯ ПЕДАГОГА-ПСИХОЛОГА (второй этаж, музыкальный зал) 12:40-13:10 «Рекомендации родителям по адаптации ребенка к детскому саду» ПРОСМОТР ДОПОЛНИТЕЛЬНЫХ ОБРАЗОВАТЕЛЬНЫХ УСЛУГ  (второй этаж) 15:00-15:30 – «Дизайн-студия» (кабинет Монтессори) 15:15-15:45 – «Мини-футбол» (спортивный зал) 15:45-16:30 – «Подготовка к школе (кабинет Монтессори)    </vt:lpstr>
      <vt:lpstr>СРЕДА ОТКРЫТЫЙ ПРОСМОТР СЮЖЕТНО-РОЛЕВОЙ ИГРЫ 9:00-9:50 группа №1 (первый этаж) 9:00-10:00 группа №7 (второй этаж) КОНСУЛЬТАЦИЯ ИНСТРУКТОРА ПО ПЛАВАНИЮ  (второй этаж, спортивный зал) 12:40-13.10 «Обучение детей плаванию» КОНСУЛЬТАЦИЯ ИНСТРУКТОРА ПО ФИЗИЧЕСКОЙ КУЛЬТУРЕ (второй этаж, спортивный зал) 13:10-13:40 «Для чего детям в детском саду необходима спортивная одежда» ПРОСМОТР ДОПОЛНИТЕЛЬНЫХ ОБРАЗОВАТЕЛЬНЫХ УСЛУГ  (второй этаж) 16:00-16:30 – «Английский язык» (кабинет Монтессори) 16:40-17:10 – «Английский язык» (кабинет Монтессори)  ЧЕТВЕРГ ОТКРЫТЫЙ ПРОСМОТР ЗАНЯТИЙ В БАССЕЙНЕ (второй этаж) 7:30-8:30 группа №8 (подготовительный возраст)                  9:00-10:00 группа №4 (средний возраст) 11:00-12:00 группа №3 (средний возраст) 10:00-11:00 группа №7 (средний возраст) КОНСУЛЬТАЦИЯ УЧИТЕЛЯ – ЛОГОПЕДА (второй этаж, музыкальный зал) 13:00-13:30 «Что делать если ребенок плохо говорит. На что обратить внимание, придя в детский сад» КОНСУЛЬТАЦИЯ УЧИТЕЛЯ – ДЕФЕКТОЛОГА (второй этаж, музыкальный зал) 13:30-14:00 «Роль родителей в воспитании и образовании детей коррекционных групп». ПРОСМОТР ДОПОЛНИТЕЛЬНЫХ ОБРАЗОВАТЕЛЬНЫХ УСЛУГ  (второй этаж) 15:15-15:45 – «Мини-футбол» (спортивный зал) 15:15-15:45 – «Подготовка к школе (кабинет Монтессори) 16:00-16:30 – «Дизайн-студия» (кабинет Монтессори)  </vt:lpstr>
      <vt:lpstr>ПЯТНИЦА ОТКРЫТЫЙ ПРОСМОТР НЕПРЕРЫВНОЙ ОБРАЗОВАТЕЛЬНОЙ ДЕЯТЕЛЬНОСТИ (первый этаж) 8:45-9:50 группа №4 (средний возраст) (второй этаж) 8:45-10:00 группа №6 (старший возраст) 8:45-10:00 группа№8 (подготовительный возраст) СОБРАНИЕ ДЛЯ РОДИТЕЛЕЙ  (второй этаж, музыкальный зал) 13:00-14:00 – вопросы: Прием детей в ДОУ, Правила внутреннего распорядка в МДОБУ «Агалатовский ДСКВ № 1»,  Режим дня групп, образовательная программа и.т.д.                                                                              ГОТОВЫ К СОТРУДНИЧЕСТВУ!</vt:lpstr>
    </vt:vector>
  </TitlesOfParts>
  <Company>МДОБУ "Агалатовский ДСКВ №1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ГерасименкоРВ</dc:creator>
  <cp:lastModifiedBy>ГерасименкоРВ</cp:lastModifiedBy>
  <cp:revision>21</cp:revision>
  <dcterms:created xsi:type="dcterms:W3CDTF">2019-03-04T08:39:27Z</dcterms:created>
  <dcterms:modified xsi:type="dcterms:W3CDTF">2019-03-19T09:59:05Z</dcterms:modified>
</cp:coreProperties>
</file>